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4"/>
    <p:sldMasterId id="2147483668" r:id="rId5"/>
  </p:sldMasterIdLst>
  <p:sldIdLst>
    <p:sldId id="256" r:id="rId6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BE9CD"/>
    <a:srgbClr val="EEF4E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27ED837-F45F-4607-9159-905B1788D84D}" v="9" dt="2024-06-04T21:03:25.77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microsoft.com/office/2016/11/relationships/changesInfo" Target="changesInfos/changesInfo1.xml"/><Relationship Id="rId5" Type="http://schemas.openxmlformats.org/officeDocument/2006/relationships/slideMaster" Target="slideMasters/slideMaster2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teve Turner" userId="bab907bb-bada-4912-95ac-3cdc0a89493a" providerId="ADAL" clId="{127ED837-F45F-4607-9159-905B1788D84D}"/>
    <pc:docChg chg="custSel modSld">
      <pc:chgData name="Steve Turner" userId="bab907bb-bada-4912-95ac-3cdc0a89493a" providerId="ADAL" clId="{127ED837-F45F-4607-9159-905B1788D84D}" dt="2024-06-10T14:34:33.021" v="70" actId="6549"/>
      <pc:docMkLst>
        <pc:docMk/>
      </pc:docMkLst>
      <pc:sldChg chg="delSp modSp mod">
        <pc:chgData name="Steve Turner" userId="bab907bb-bada-4912-95ac-3cdc0a89493a" providerId="ADAL" clId="{127ED837-F45F-4607-9159-905B1788D84D}" dt="2024-06-10T14:34:33.021" v="70" actId="6549"/>
        <pc:sldMkLst>
          <pc:docMk/>
          <pc:sldMk cId="411387841" sldId="256"/>
        </pc:sldMkLst>
        <pc:spChg chg="del mod">
          <ac:chgData name="Steve Turner" userId="bab907bb-bada-4912-95ac-3cdc0a89493a" providerId="ADAL" clId="{127ED837-F45F-4607-9159-905B1788D84D}" dt="2024-06-06T13:09:16.424" v="62" actId="478"/>
          <ac:spMkLst>
            <pc:docMk/>
            <pc:sldMk cId="411387841" sldId="256"/>
            <ac:spMk id="2" creationId="{A121CB19-45AD-D1D3-4984-DD3A44FC206B}"/>
          </ac:spMkLst>
        </pc:spChg>
        <pc:graphicFrameChg chg="mod modGraphic">
          <ac:chgData name="Steve Turner" userId="bab907bb-bada-4912-95ac-3cdc0a89493a" providerId="ADAL" clId="{127ED837-F45F-4607-9159-905B1788D84D}" dt="2024-06-10T14:34:33.021" v="70" actId="6549"/>
          <ac:graphicFrameMkLst>
            <pc:docMk/>
            <pc:sldMk cId="411387841" sldId="256"/>
            <ac:graphicFrameMk id="5" creationId="{B3F85607-CD7E-46CB-BE09-32BADA43B9B3}"/>
          </ac:graphicFrameMkLst>
        </pc:graphicFrameChg>
      </pc:sldChg>
    </pc:docChg>
  </pc:docChgLst>
  <pc:docChgLst>
    <pc:chgData name="Steve Turner" userId="bab907bb-bada-4912-95ac-3cdc0a89493a" providerId="ADAL" clId="{888E6321-05FF-4088-9042-B3E6B0F5D234}"/>
    <pc:docChg chg="undo custSel modSld addMainMaster modMainMaster">
      <pc:chgData name="Steve Turner" userId="bab907bb-bada-4912-95ac-3cdc0a89493a" providerId="ADAL" clId="{888E6321-05FF-4088-9042-B3E6B0F5D234}" dt="2024-04-29T16:21:26.308" v="320" actId="122"/>
      <pc:docMkLst>
        <pc:docMk/>
      </pc:docMkLst>
      <pc:sldChg chg="addSp delSp modSp mod">
        <pc:chgData name="Steve Turner" userId="bab907bb-bada-4912-95ac-3cdc0a89493a" providerId="ADAL" clId="{888E6321-05FF-4088-9042-B3E6B0F5D234}" dt="2024-04-29T16:21:26.308" v="320" actId="122"/>
        <pc:sldMkLst>
          <pc:docMk/>
          <pc:sldMk cId="411387841" sldId="256"/>
        </pc:sldMkLst>
        <pc:spChg chg="add mod">
          <ac:chgData name="Steve Turner" userId="bab907bb-bada-4912-95ac-3cdc0a89493a" providerId="ADAL" clId="{888E6321-05FF-4088-9042-B3E6B0F5D234}" dt="2024-04-29T16:21:26.308" v="320" actId="122"/>
          <ac:spMkLst>
            <pc:docMk/>
            <pc:sldMk cId="411387841" sldId="256"/>
            <ac:spMk id="2" creationId="{A121CB19-45AD-D1D3-4984-DD3A44FC206B}"/>
          </ac:spMkLst>
        </pc:spChg>
        <pc:graphicFrameChg chg="del modGraphic">
          <ac:chgData name="Steve Turner" userId="bab907bb-bada-4912-95ac-3cdc0a89493a" providerId="ADAL" clId="{888E6321-05FF-4088-9042-B3E6B0F5D234}" dt="2024-04-25T21:17:21.929" v="281" actId="478"/>
          <ac:graphicFrameMkLst>
            <pc:docMk/>
            <pc:sldMk cId="411387841" sldId="256"/>
            <ac:graphicFrameMk id="2" creationId="{4CAD2DA0-1861-4AD0-B3EF-859978CA88F1}"/>
          </ac:graphicFrameMkLst>
        </pc:graphicFrameChg>
        <pc:graphicFrameChg chg="mod modGraphic">
          <ac:chgData name="Steve Turner" userId="bab907bb-bada-4912-95ac-3cdc0a89493a" providerId="ADAL" clId="{888E6321-05FF-4088-9042-B3E6B0F5D234}" dt="2024-04-25T21:18:06.388" v="305" actId="20577"/>
          <ac:graphicFrameMkLst>
            <pc:docMk/>
            <pc:sldMk cId="411387841" sldId="256"/>
            <ac:graphicFrameMk id="5" creationId="{B3F85607-CD7E-46CB-BE09-32BADA43B9B3}"/>
          </ac:graphicFrameMkLst>
        </pc:graphicFrameChg>
        <pc:graphicFrameChg chg="del modGraphic">
          <ac:chgData name="Steve Turner" userId="bab907bb-bada-4912-95ac-3cdc0a89493a" providerId="ADAL" clId="{888E6321-05FF-4088-9042-B3E6B0F5D234}" dt="2024-04-25T21:17:26.757" v="282" actId="478"/>
          <ac:graphicFrameMkLst>
            <pc:docMk/>
            <pc:sldMk cId="411387841" sldId="256"/>
            <ac:graphicFrameMk id="8" creationId="{F775B804-2C2D-4E8C-911E-FA0D7BDC595F}"/>
          </ac:graphicFrameMkLst>
        </pc:graphicFrameChg>
      </pc:sldChg>
      <pc:sldMasterChg chg="addSp delSp modSp mod">
        <pc:chgData name="Steve Turner" userId="bab907bb-bada-4912-95ac-3cdc0a89493a" providerId="ADAL" clId="{888E6321-05FF-4088-9042-B3E6B0F5D234}" dt="2024-04-29T16:10:59.585" v="314" actId="122"/>
        <pc:sldMasterMkLst>
          <pc:docMk/>
          <pc:sldMasterMk cId="0" sldId="2147483648"/>
        </pc:sldMasterMkLst>
        <pc:spChg chg="del">
          <ac:chgData name="Steve Turner" userId="bab907bb-bada-4912-95ac-3cdc0a89493a" providerId="ADAL" clId="{888E6321-05FF-4088-9042-B3E6B0F5D234}" dt="2024-04-29T16:10:31.902" v="306" actId="478"/>
          <ac:spMkLst>
            <pc:docMk/>
            <pc:sldMasterMk cId="0" sldId="2147483648"/>
            <ac:spMk id="2" creationId="{00000000-0000-0000-0000-000000000000}"/>
          </ac:spMkLst>
        </pc:spChg>
        <pc:spChg chg="del">
          <ac:chgData name="Steve Turner" userId="bab907bb-bada-4912-95ac-3cdc0a89493a" providerId="ADAL" clId="{888E6321-05FF-4088-9042-B3E6B0F5D234}" dt="2024-04-29T16:10:33.410" v="307" actId="478"/>
          <ac:spMkLst>
            <pc:docMk/>
            <pc:sldMasterMk cId="0" sldId="2147483648"/>
            <ac:spMk id="3" creationId="{00000000-0000-0000-0000-000000000000}"/>
          </ac:spMkLst>
        </pc:spChg>
        <pc:spChg chg="del">
          <ac:chgData name="Steve Turner" userId="bab907bb-bada-4912-95ac-3cdc0a89493a" providerId="ADAL" clId="{888E6321-05FF-4088-9042-B3E6B0F5D234}" dt="2024-04-29T16:10:35.871" v="309" actId="478"/>
          <ac:spMkLst>
            <pc:docMk/>
            <pc:sldMasterMk cId="0" sldId="2147483648"/>
            <ac:spMk id="4" creationId="{00000000-0000-0000-0000-000000000000}"/>
          </ac:spMkLst>
        </pc:spChg>
        <pc:spChg chg="del">
          <ac:chgData name="Steve Turner" userId="bab907bb-bada-4912-95ac-3cdc0a89493a" providerId="ADAL" clId="{888E6321-05FF-4088-9042-B3E6B0F5D234}" dt="2024-04-29T16:10:34.946" v="308" actId="478"/>
          <ac:spMkLst>
            <pc:docMk/>
            <pc:sldMasterMk cId="0" sldId="2147483648"/>
            <ac:spMk id="5" creationId="{00000000-0000-0000-0000-000000000000}"/>
          </ac:spMkLst>
        </pc:spChg>
        <pc:spChg chg="del">
          <ac:chgData name="Steve Turner" userId="bab907bb-bada-4912-95ac-3cdc0a89493a" providerId="ADAL" clId="{888E6321-05FF-4088-9042-B3E6B0F5D234}" dt="2024-04-29T16:10:36.657" v="310" actId="478"/>
          <ac:spMkLst>
            <pc:docMk/>
            <pc:sldMasterMk cId="0" sldId="2147483648"/>
            <ac:spMk id="6" creationId="{00000000-0000-0000-0000-000000000000}"/>
          </ac:spMkLst>
        </pc:spChg>
        <pc:spChg chg="add mod">
          <ac:chgData name="Steve Turner" userId="bab907bb-bada-4912-95ac-3cdc0a89493a" providerId="ADAL" clId="{888E6321-05FF-4088-9042-B3E6B0F5D234}" dt="2024-04-29T16:10:59.585" v="314" actId="122"/>
          <ac:spMkLst>
            <pc:docMk/>
            <pc:sldMasterMk cId="0" sldId="2147483648"/>
            <ac:spMk id="8" creationId="{5FB98DF6-3252-B29F-942F-06A3F5A87AA6}"/>
          </ac:spMkLst>
        </pc:spChg>
      </pc:sldMasterChg>
      <pc:sldMasterChg chg="new mod addSldLayout">
        <pc:chgData name="Steve Turner" userId="bab907bb-bada-4912-95ac-3cdc0a89493a" providerId="ADAL" clId="{888E6321-05FF-4088-9042-B3E6B0F5D234}" dt="2024-04-29T16:11:21.249" v="315" actId="6938"/>
        <pc:sldMasterMkLst>
          <pc:docMk/>
          <pc:sldMasterMk cId="3835090633" sldId="2147483668"/>
        </pc:sldMasterMkLst>
        <pc:sldLayoutChg chg="new replId">
          <pc:chgData name="Steve Turner" userId="bab907bb-bada-4912-95ac-3cdc0a89493a" providerId="ADAL" clId="{888E6321-05FF-4088-9042-B3E6B0F5D234}" dt="2024-04-29T16:11:21.249" v="315" actId="6938"/>
          <pc:sldLayoutMkLst>
            <pc:docMk/>
            <pc:sldMasterMk cId="3835090633" sldId="2147483668"/>
            <pc:sldLayoutMk cId="2386687445" sldId="2147483669"/>
          </pc:sldLayoutMkLst>
        </pc:sldLayoutChg>
        <pc:sldLayoutChg chg="new replId">
          <pc:chgData name="Steve Turner" userId="bab907bb-bada-4912-95ac-3cdc0a89493a" providerId="ADAL" clId="{888E6321-05FF-4088-9042-B3E6B0F5D234}" dt="2024-04-29T16:11:21.249" v="315" actId="6938"/>
          <pc:sldLayoutMkLst>
            <pc:docMk/>
            <pc:sldMasterMk cId="3835090633" sldId="2147483668"/>
            <pc:sldLayoutMk cId="699423738" sldId="2147483670"/>
          </pc:sldLayoutMkLst>
        </pc:sldLayoutChg>
        <pc:sldLayoutChg chg="new replId">
          <pc:chgData name="Steve Turner" userId="bab907bb-bada-4912-95ac-3cdc0a89493a" providerId="ADAL" clId="{888E6321-05FF-4088-9042-B3E6B0F5D234}" dt="2024-04-29T16:11:21.249" v="315" actId="6938"/>
          <pc:sldLayoutMkLst>
            <pc:docMk/>
            <pc:sldMasterMk cId="3835090633" sldId="2147483668"/>
            <pc:sldLayoutMk cId="2908361131" sldId="2147483671"/>
          </pc:sldLayoutMkLst>
        </pc:sldLayoutChg>
        <pc:sldLayoutChg chg="new replId">
          <pc:chgData name="Steve Turner" userId="bab907bb-bada-4912-95ac-3cdc0a89493a" providerId="ADAL" clId="{888E6321-05FF-4088-9042-B3E6B0F5D234}" dt="2024-04-29T16:11:21.249" v="315" actId="6938"/>
          <pc:sldLayoutMkLst>
            <pc:docMk/>
            <pc:sldMasterMk cId="3835090633" sldId="2147483668"/>
            <pc:sldLayoutMk cId="2805815224" sldId="2147483672"/>
          </pc:sldLayoutMkLst>
        </pc:sldLayoutChg>
        <pc:sldLayoutChg chg="new replId">
          <pc:chgData name="Steve Turner" userId="bab907bb-bada-4912-95ac-3cdc0a89493a" providerId="ADAL" clId="{888E6321-05FF-4088-9042-B3E6B0F5D234}" dt="2024-04-29T16:11:21.249" v="315" actId="6938"/>
          <pc:sldLayoutMkLst>
            <pc:docMk/>
            <pc:sldMasterMk cId="3835090633" sldId="2147483668"/>
            <pc:sldLayoutMk cId="1493079744" sldId="2147483673"/>
          </pc:sldLayoutMkLst>
        </pc:sldLayoutChg>
        <pc:sldLayoutChg chg="new replId">
          <pc:chgData name="Steve Turner" userId="bab907bb-bada-4912-95ac-3cdc0a89493a" providerId="ADAL" clId="{888E6321-05FF-4088-9042-B3E6B0F5D234}" dt="2024-04-29T16:11:21.249" v="315" actId="6938"/>
          <pc:sldLayoutMkLst>
            <pc:docMk/>
            <pc:sldMasterMk cId="3835090633" sldId="2147483668"/>
            <pc:sldLayoutMk cId="856464524" sldId="2147483674"/>
          </pc:sldLayoutMkLst>
        </pc:sldLayoutChg>
        <pc:sldLayoutChg chg="new replId">
          <pc:chgData name="Steve Turner" userId="bab907bb-bada-4912-95ac-3cdc0a89493a" providerId="ADAL" clId="{888E6321-05FF-4088-9042-B3E6B0F5D234}" dt="2024-04-29T16:11:21.249" v="315" actId="6938"/>
          <pc:sldLayoutMkLst>
            <pc:docMk/>
            <pc:sldMasterMk cId="3835090633" sldId="2147483668"/>
            <pc:sldLayoutMk cId="745362517" sldId="2147483675"/>
          </pc:sldLayoutMkLst>
        </pc:sldLayoutChg>
        <pc:sldLayoutChg chg="new replId">
          <pc:chgData name="Steve Turner" userId="bab907bb-bada-4912-95ac-3cdc0a89493a" providerId="ADAL" clId="{888E6321-05FF-4088-9042-B3E6B0F5D234}" dt="2024-04-29T16:11:21.249" v="315" actId="6938"/>
          <pc:sldLayoutMkLst>
            <pc:docMk/>
            <pc:sldMasterMk cId="3835090633" sldId="2147483668"/>
            <pc:sldLayoutMk cId="3010010333" sldId="2147483676"/>
          </pc:sldLayoutMkLst>
        </pc:sldLayoutChg>
        <pc:sldLayoutChg chg="new replId">
          <pc:chgData name="Steve Turner" userId="bab907bb-bada-4912-95ac-3cdc0a89493a" providerId="ADAL" clId="{888E6321-05FF-4088-9042-B3E6B0F5D234}" dt="2024-04-29T16:11:21.249" v="315" actId="6938"/>
          <pc:sldLayoutMkLst>
            <pc:docMk/>
            <pc:sldMasterMk cId="3835090633" sldId="2147483668"/>
            <pc:sldLayoutMk cId="30345159" sldId="2147483677"/>
          </pc:sldLayoutMkLst>
        </pc:sldLayoutChg>
        <pc:sldLayoutChg chg="new replId">
          <pc:chgData name="Steve Turner" userId="bab907bb-bada-4912-95ac-3cdc0a89493a" providerId="ADAL" clId="{888E6321-05FF-4088-9042-B3E6B0F5D234}" dt="2024-04-29T16:11:21.249" v="315" actId="6938"/>
          <pc:sldLayoutMkLst>
            <pc:docMk/>
            <pc:sldMasterMk cId="3835090633" sldId="2147483668"/>
            <pc:sldLayoutMk cId="187816669" sldId="2147483678"/>
          </pc:sldLayoutMkLst>
        </pc:sldLayoutChg>
        <pc:sldLayoutChg chg="new replId">
          <pc:chgData name="Steve Turner" userId="bab907bb-bada-4912-95ac-3cdc0a89493a" providerId="ADAL" clId="{888E6321-05FF-4088-9042-B3E6B0F5D234}" dt="2024-04-29T16:11:21.249" v="315" actId="6938"/>
          <pc:sldLayoutMkLst>
            <pc:docMk/>
            <pc:sldMasterMk cId="3835090633" sldId="2147483668"/>
            <pc:sldLayoutMk cId="1203563350" sldId="214748367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  <a:prstGeom prst="rect">
            <a:avLst/>
          </a:prstGeo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  <a:prstGeom prst="rect">
            <a:avLst/>
          </a:prstGeo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/>
          <a:lstStyle/>
          <a:p>
            <a:fld id="{B61BEF0D-F0BB-DE4B-95CE-6DB70DBA9567}" type="datetimeFigureOut">
              <a:rPr lang="en-US" dirty="0"/>
              <a:pPr/>
              <a:t>6/10/2024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/>
          <a:lstStyle/>
          <a:p>
            <a:fld id="{B61BEF0D-F0BB-DE4B-95CE-6DB70DBA9567}" type="datetimeFigureOut">
              <a:rPr lang="en-US" dirty="0"/>
              <a:pPr/>
              <a:t>6/10/2024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/>
          <a:lstStyle/>
          <a:p>
            <a:fld id="{B61BEF0D-F0BB-DE4B-95CE-6DB70DBA9567}" type="datetimeFigureOut">
              <a:rPr lang="en-US" dirty="0"/>
              <a:pPr/>
              <a:t>6/10/2024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/>
          <a:lstStyle/>
          <a:p>
            <a:fld id="{B61BEF0D-F0BB-DE4B-95CE-6DB70DBA9567}" type="datetimeFigureOut">
              <a:rPr lang="en-US" dirty="0"/>
              <a:pPr/>
              <a:t>6/10/2024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/>
          <a:lstStyle/>
          <a:p>
            <a:fld id="{B61BEF0D-F0BB-DE4B-95CE-6DB70DBA9567}" type="datetimeFigureOut">
              <a:rPr lang="en-US" dirty="0"/>
              <a:pPr/>
              <a:t>6/10/2024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/>
          <a:lstStyle/>
          <a:p>
            <a:fld id="{B61BEF0D-F0BB-DE4B-95CE-6DB70DBA9567}" type="datetimeFigureOut">
              <a:rPr lang="en-US" dirty="0"/>
              <a:pPr/>
              <a:t>6/10/2024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/>
          <a:lstStyle/>
          <a:p>
            <a:fld id="{55C6B4A9-1611-4792-9094-5F34BCA07E0B}" type="datetimeFigureOut">
              <a:rPr lang="en-US" dirty="0"/>
              <a:t>6/10/2024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  <a:prstGeom prst="rect">
            <a:avLst/>
          </a:prstGeo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/>
          <a:lstStyle/>
          <a:p>
            <a:fld id="{B61BEF0D-F0BB-DE4B-95CE-6DB70DBA9567}" type="datetimeFigureOut">
              <a:rPr lang="en-US" dirty="0"/>
              <a:pPr/>
              <a:t>6/10/2024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43A41F-5739-EF71-D227-0C60656F424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273E2A6-97CA-000C-4610-117CB61D46F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C682B8-B790-A412-8355-15D8F8C492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6D9D5-7EB1-4DD2-8CA7-47259539D438}" type="datetimeFigureOut">
              <a:rPr lang="en-US" smtClean="0"/>
              <a:t>6/10/2024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3879C9-77E7-E17F-86EA-5495D7F64D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A5D1D3-8AF7-7959-3519-E2A03692B8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CCAD7-BA21-4DB8-8492-478441EFA3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668744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745B5A-8003-8C1E-F20B-37E880AE90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5077F8-4A59-05F1-ECF7-37E975AFC2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AEA1F8-A1F5-62D8-2545-6466D0F23C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6D9D5-7EB1-4DD2-8CA7-47259539D438}" type="datetimeFigureOut">
              <a:rPr lang="en-US" smtClean="0"/>
              <a:t>6/10/2024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428162-0E0E-6793-AEA5-CF8D958958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642A35-E85C-4ED8-A0E2-F4760AFC66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CCAD7-BA21-4DB8-8492-478441EFA3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942373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3F2216-D0D4-B1E0-F91F-17DF05A478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0073A68-A430-B083-A324-80F3BFF6F3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BDA51D-B5C8-5FA4-F080-EB05D4D303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6D9D5-7EB1-4DD2-8CA7-47259539D438}" type="datetimeFigureOut">
              <a:rPr lang="en-US" smtClean="0"/>
              <a:t>6/10/2024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06A7E2-8664-F2D9-DE69-E19D6509AF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248B86-4576-6E90-F9D0-18EFB80AA5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CCAD7-BA21-4DB8-8492-478441EFA3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83611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/>
          <a:lstStyle/>
          <a:p>
            <a:fld id="{B61BEF0D-F0BB-DE4B-95CE-6DB70DBA9567}" type="datetimeFigureOut">
              <a:rPr lang="en-US" dirty="0"/>
              <a:pPr/>
              <a:t>6/10/2024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EE2377-0DDF-DD99-16D1-78F7DCB027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ECC25F-0EC3-B6F4-3D87-E9A213C0358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6C110A2-D48F-AF54-40A3-01725BD890D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052659E-C142-2F8B-4D1E-7835840CCE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6D9D5-7EB1-4DD2-8CA7-47259539D438}" type="datetimeFigureOut">
              <a:rPr lang="en-US" smtClean="0"/>
              <a:t>6/10/2024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69809AB-D150-4DF2-9FB7-6B5703DFB0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12128F8-09DE-738C-0B89-DD06D1AA07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CCAD7-BA21-4DB8-8492-478441EFA3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81522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F538E2-C48B-2D91-DEEF-513F60A487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9D9EA74-F705-CC41-3D18-867A41ED05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EEA142A-BCB3-F6E6-4104-489EE9B90B7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831FE78-349A-53D4-9177-AEEFDFA2C69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8B80244-294B-5D44-1401-C6EB344E23B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55DC8A1-9E5B-93A7-9E5E-7E748DA59B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6D9D5-7EB1-4DD2-8CA7-47259539D438}" type="datetimeFigureOut">
              <a:rPr lang="en-US" smtClean="0"/>
              <a:t>6/10/2024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01DEB26-B4E5-7B0D-6B75-58AB1A10DB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35681DE-9B45-3B34-88BC-2FA4EC0ED2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CCAD7-BA21-4DB8-8492-478441EFA3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307974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C24284-C185-54B9-1C0F-61D91FBC8E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1C69B75-9A03-F8CD-A752-D56AF2F20C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6D9D5-7EB1-4DD2-8CA7-47259539D438}" type="datetimeFigureOut">
              <a:rPr lang="en-US" smtClean="0"/>
              <a:t>6/10/2024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F5F7501-B520-9762-64C5-468E10E61A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179EF54-78BA-B1EF-2142-8234A55D78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CCAD7-BA21-4DB8-8492-478441EFA3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646452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442144D-48B6-4045-CA68-6FBAEF1429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6D9D5-7EB1-4DD2-8CA7-47259539D438}" type="datetimeFigureOut">
              <a:rPr lang="en-US" smtClean="0"/>
              <a:t>6/10/2024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E7B2193-5BBC-86D4-87E2-B271E5518D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99DE8D2-2745-FF9D-E39F-24C49B4AC3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CCAD7-BA21-4DB8-8492-478441EFA3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536251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EADD8D-9B75-058C-E034-B840E07561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70F390-906D-4802-BA44-A1AD052281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A5A56FC-6D43-00EA-75C5-25CF3619E00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E290012-0A88-D4F4-4BC1-47B6B6F6DE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6D9D5-7EB1-4DD2-8CA7-47259539D438}" type="datetimeFigureOut">
              <a:rPr lang="en-US" smtClean="0"/>
              <a:t>6/10/2024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AF85BC0-C17A-5181-CDE7-B6EA78C8E9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E484FD1-B12D-E664-A9DC-520CF7D12F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CCAD7-BA21-4DB8-8492-478441EFA3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001033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48BF26-CDD8-7041-6458-18E1396E1E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31F3B7D-2D1E-AA64-AB9C-C3B9C7AF5C1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75E78CE-A553-467C-F0F2-364D2810AC9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C0758E9-A932-8938-22E9-355991EA17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6D9D5-7EB1-4DD2-8CA7-47259539D438}" type="datetimeFigureOut">
              <a:rPr lang="en-US" smtClean="0"/>
              <a:t>6/10/2024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0BD7C19-92CC-5056-F00A-4433A804C6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82C1E3E-DCF7-28D4-2D6C-EF7F820CF3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CCAD7-BA21-4DB8-8492-478441EFA3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4515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A23CE5-00EB-21F3-28B9-EC634664B8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C5FC05F-A95B-D009-5AF9-6E679EB0339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089D12-AE9E-0400-2278-DC136F9085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6D9D5-7EB1-4DD2-8CA7-47259539D438}" type="datetimeFigureOut">
              <a:rPr lang="en-US" smtClean="0"/>
              <a:t>6/10/2024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12A46E-F462-0D10-3881-44000E5551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9ED0E0-5620-EFE8-9CF2-6A4C0B5512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CCAD7-BA21-4DB8-8492-478441EFA3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81666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ED5890B-BF0E-FDEA-B756-266A33DE9E8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DF7514B-C32F-BD89-1DA0-C6506A167A9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7861FD-7A08-69F3-959D-D00853FE2E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6D9D5-7EB1-4DD2-8CA7-47259539D438}" type="datetimeFigureOut">
              <a:rPr lang="en-US" smtClean="0"/>
              <a:t>6/10/2024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DFD6E2-6DC6-AAFD-A25F-ACDC258A88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186102-3F2F-6193-FC37-34FBB6FE77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CCAD7-BA21-4DB8-8492-478441EFA3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5633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  <a:prstGeom prst="rect">
            <a:avLst/>
          </a:prstGeo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/>
          <a:lstStyle/>
          <a:p>
            <a:fld id="{B61BEF0D-F0BB-DE4B-95CE-6DB70DBA9567}" type="datetimeFigureOut">
              <a:rPr lang="en-US" dirty="0"/>
              <a:pPr/>
              <a:t>6/10/2024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/>
          <a:lstStyle/>
          <a:p>
            <a:fld id="{EB712588-04B1-427B-82EE-E8DB90309F08}" type="datetimeFigureOut">
              <a:rPr lang="en-US" dirty="0"/>
              <a:t>6/10/2024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/>
          <a:lstStyle/>
          <a:p>
            <a:fld id="{B61BEF0D-F0BB-DE4B-95CE-6DB70DBA9567}" type="datetimeFigureOut">
              <a:rPr lang="en-US" dirty="0"/>
              <a:pPr/>
              <a:t>6/10/2024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/>
          <a:lstStyle/>
          <a:p>
            <a:fld id="{B61BEF0D-F0BB-DE4B-95CE-6DB70DBA9567}" type="datetimeFigureOut">
              <a:rPr lang="en-US" dirty="0"/>
              <a:pPr/>
              <a:t>6/10/2024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/>
          <a:lstStyle/>
          <a:p>
            <a:fld id="{B61BEF0D-F0BB-DE4B-95CE-6DB70DBA9567}" type="datetimeFigureOut">
              <a:rPr lang="en-US" dirty="0"/>
              <a:pPr/>
              <a:t>6/10/2024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/>
          <a:lstStyle/>
          <a:p>
            <a:fld id="{42A54C80-263E-416B-A8E0-580EDEADCBDC}" type="datetimeFigureOut">
              <a:rPr lang="en-US" dirty="0"/>
              <a:t>6/10/2024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/>
          <a:lstStyle/>
          <a:p>
            <a:fld id="{B61BEF0D-F0BB-DE4B-95CE-6DB70DBA9567}" type="datetimeFigureOut">
              <a:rPr lang="en-US" dirty="0"/>
              <a:pPr/>
              <a:t>6/10/2024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3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8.xml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11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1.xml"/><Relationship Id="rId10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8" name="Subtitle 2">
            <a:extLst>
              <a:ext uri="{FF2B5EF4-FFF2-40B4-BE49-F238E27FC236}">
                <a16:creationId xmlns:a16="http://schemas.microsoft.com/office/drawing/2014/main" id="{5FB98DF6-3252-B29F-942F-06A3F5A87AA6}"/>
              </a:ext>
            </a:extLst>
          </p:cNvPr>
          <p:cNvSpPr>
            <a:spLocks noGrp="1"/>
          </p:cNvSpPr>
          <p:nvPr userDrawn="1"/>
        </p:nvSpPr>
        <p:spPr>
          <a:xfrm rot="19741827">
            <a:off x="2212532" y="2470969"/>
            <a:ext cx="7766936" cy="1916061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1200" dirty="0"/>
              <a:t>DRAFT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82ED955-87F3-08D4-5C65-9BD204D022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176FB50-2295-B532-C0DD-4DB9FC2E00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85DA98-95F9-082F-9D8F-192FE1EF5FC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36D9D5-7EB1-4DD2-8CA7-47259539D438}" type="datetimeFigureOut">
              <a:rPr lang="en-US" smtClean="0"/>
              <a:t>6/10/2024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11AA41-9B41-3E0D-690E-A3C7754507B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C8128C-B4A0-CFF4-5B23-6B949CBAC21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CCCAD7-BA21-4DB8-8492-478441EFA3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50906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  <p:sldLayoutId id="2147483673" r:id="rId5"/>
    <p:sldLayoutId id="2147483674" r:id="rId6"/>
    <p:sldLayoutId id="2147483675" r:id="rId7"/>
    <p:sldLayoutId id="2147483676" r:id="rId8"/>
    <p:sldLayoutId id="2147483677" r:id="rId9"/>
    <p:sldLayoutId id="2147483678" r:id="rId10"/>
    <p:sldLayoutId id="214748367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326CDDCA-B03E-4E4D-B326-7C48FE2182A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91237" y="276840"/>
            <a:ext cx="7032406" cy="6249797"/>
          </a:xfrm>
        </p:spPr>
        <p:txBody>
          <a:bodyPr/>
          <a:lstStyle/>
          <a:p>
            <a:endParaRPr lang="en-US" dirty="0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B3F85607-CD7E-46CB-BE09-32BADA43B9B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3717312"/>
              </p:ext>
            </p:extLst>
          </p:nvPr>
        </p:nvGraphicFramePr>
        <p:xfrm>
          <a:off x="1124125" y="156227"/>
          <a:ext cx="9689284" cy="654078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31756">
                  <a:extLst>
                    <a:ext uri="{9D8B030D-6E8A-4147-A177-3AD203B41FA5}">
                      <a16:colId xmlns:a16="http://schemas.microsoft.com/office/drawing/2014/main" val="404324828"/>
                    </a:ext>
                  </a:extLst>
                </a:gridCol>
                <a:gridCol w="1424230">
                  <a:extLst>
                    <a:ext uri="{9D8B030D-6E8A-4147-A177-3AD203B41FA5}">
                      <a16:colId xmlns:a16="http://schemas.microsoft.com/office/drawing/2014/main" val="639741219"/>
                    </a:ext>
                  </a:extLst>
                </a:gridCol>
                <a:gridCol w="1655368">
                  <a:extLst>
                    <a:ext uri="{9D8B030D-6E8A-4147-A177-3AD203B41FA5}">
                      <a16:colId xmlns:a16="http://schemas.microsoft.com/office/drawing/2014/main" val="4032658791"/>
                    </a:ext>
                  </a:extLst>
                </a:gridCol>
                <a:gridCol w="2020275">
                  <a:extLst>
                    <a:ext uri="{9D8B030D-6E8A-4147-A177-3AD203B41FA5}">
                      <a16:colId xmlns:a16="http://schemas.microsoft.com/office/drawing/2014/main" val="3752716628"/>
                    </a:ext>
                  </a:extLst>
                </a:gridCol>
                <a:gridCol w="1773115">
                  <a:extLst>
                    <a:ext uri="{9D8B030D-6E8A-4147-A177-3AD203B41FA5}">
                      <a16:colId xmlns:a16="http://schemas.microsoft.com/office/drawing/2014/main" val="2623521253"/>
                    </a:ext>
                  </a:extLst>
                </a:gridCol>
                <a:gridCol w="1684540">
                  <a:extLst>
                    <a:ext uri="{9D8B030D-6E8A-4147-A177-3AD203B41FA5}">
                      <a16:colId xmlns:a16="http://schemas.microsoft.com/office/drawing/2014/main" val="2410136040"/>
                    </a:ext>
                  </a:extLst>
                </a:gridCol>
              </a:tblGrid>
              <a:tr h="289526">
                <a:tc gridSpan="6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2024FA </a:t>
                      </a:r>
                      <a:r>
                        <a:rPr lang="en-US" sz="1200" dirty="0">
                          <a:effectLst/>
                        </a:rPr>
                        <a:t>Welcome Back Week Schedule (August 12-16)</a:t>
                      </a:r>
                      <a:endParaRPr lang="en-US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76" marR="56476" marT="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5480270"/>
                  </a:ext>
                </a:extLst>
              </a:tr>
              <a:tr h="23384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Time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76" marR="56476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Monday </a:t>
                      </a:r>
                    </a:p>
                  </a:txBody>
                  <a:tcPr marL="56476" marR="56476" marT="0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effectLst/>
                        </a:rPr>
                        <a:t>Tuesday</a:t>
                      </a:r>
                      <a:endParaRPr lang="en-US" sz="1000" dirty="0"/>
                    </a:p>
                  </a:txBody>
                  <a:tcPr marL="56476" marR="56476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Wednesday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76" marR="56476" marT="0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effectLst/>
                        </a:rPr>
                        <a:t>Thursday</a:t>
                      </a:r>
                      <a:endParaRPr lang="en-US" sz="1000"/>
                    </a:p>
                  </a:txBody>
                  <a:tcPr marL="56476" marR="56476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Friday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76" marR="56476" marT="0" marB="0" anchor="b"/>
                </a:tc>
                <a:extLst>
                  <a:ext uri="{0D108BD9-81ED-4DB2-BD59-A6C34878D82A}">
                    <a16:rowId xmlns:a16="http://schemas.microsoft.com/office/drawing/2014/main" val="2836692052"/>
                  </a:ext>
                </a:extLst>
              </a:tr>
              <a:tr h="79551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Morning 8:00-10:00 Morning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76" marR="56476" marT="0" marB="0" anchor="ctr"/>
                </a:tc>
                <a:tc rowSpan="2"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effectLst/>
                          <a:latin typeface="+mn-lt"/>
                        </a:rPr>
                        <a:t> All Employee Meeting</a:t>
                      </a:r>
                      <a:r>
                        <a:rPr lang="en-US" sz="1000" dirty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+ Celebration of Excellence</a:t>
                      </a:r>
                      <a:endParaRPr lang="en-US" sz="1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76" marR="56476" marT="0" marB="0" anchor="ctr"/>
                </a:tc>
                <a:tc rowSpan="2"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Faculty Development Day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56476" marR="56476" marT="0" marB="0" anchor="ctr"/>
                </a:tc>
                <a:tc rowSpan="2"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effectLst/>
                        </a:rPr>
                        <a:t>Division/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effectLst/>
                        </a:rPr>
                        <a:t>Department Meetings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76" marR="56476" marT="0" marB="0" anchor="ctr">
                    <a:solidFill>
                      <a:srgbClr val="EEF4E8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effectLst/>
                        </a:rPr>
                        <a:t>Course Prep</a:t>
                      </a:r>
                    </a:p>
                    <a:p>
                      <a:pPr algn="ctr"/>
                      <a:endParaRPr lang="en-US" sz="1000" dirty="0">
                        <a:effectLst/>
                      </a:endParaRPr>
                    </a:p>
                    <a:p>
                      <a:pPr algn="ctr"/>
                      <a:r>
                        <a:rPr lang="en-US" sz="1000" dirty="0">
                          <a:effectLst/>
                        </a:rPr>
                        <a:t>A la carte trainings</a:t>
                      </a:r>
                      <a:endParaRPr lang="en-US" sz="1000" dirty="0"/>
                    </a:p>
                  </a:txBody>
                  <a:tcPr marL="56476" marR="56476" marT="0" marB="0" anchor="ctr">
                    <a:solidFill>
                      <a:srgbClr val="DBE9CD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effectLst/>
                        </a:rPr>
                        <a:t>Course Prep</a:t>
                      </a:r>
                    </a:p>
                    <a:p>
                      <a:pPr algn="ctr"/>
                      <a:endParaRPr lang="en-US" sz="1000" dirty="0">
                        <a:effectLst/>
                      </a:endParaRPr>
                    </a:p>
                    <a:p>
                      <a:pPr algn="ctr"/>
                      <a:r>
                        <a:rPr lang="en-US" sz="1000" dirty="0">
                          <a:effectLst/>
                        </a:rPr>
                        <a:t>A la carte trainings</a:t>
                      </a:r>
                      <a:endParaRPr lang="en-US" sz="1000" dirty="0"/>
                    </a:p>
                  </a:txBody>
                  <a:tcPr marL="56476" marR="56476" marT="0" marB="0" anchor="ctr">
                    <a:solidFill>
                      <a:srgbClr val="DBE9C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552515"/>
                  </a:ext>
                </a:extLst>
              </a:tr>
              <a:tr h="64157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Morning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10:00-12:00 Morning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76" marR="56476" marT="0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dirty="0"/>
                    </a:p>
                  </a:txBody>
                  <a:tcPr marL="56476" marR="56476" marT="0" marB="0" anchor="ctr"/>
                </a:tc>
                <a:tc vMerge="1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76" marR="56476" marT="0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61160567"/>
                  </a:ext>
                </a:extLst>
              </a:tr>
              <a:tr h="41016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12:00-1:00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76" marR="56476" marT="0" marB="0" anchor="ctr"/>
                </a:tc>
                <a:tc gridSpan="2"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/>
                        <a:t>Lunch Provided</a:t>
                      </a:r>
                    </a:p>
                  </a:txBody>
                  <a:tcPr marL="56476" marR="56476" marT="0" marB="0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L="56476" marR="56476" marT="0" marB="0" anchor="b"/>
                </a:tc>
                <a:tc gridSpan="3"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/>
                        <a:t>Lunch on Your Own</a:t>
                      </a:r>
                    </a:p>
                  </a:txBody>
                  <a:tcPr marL="56476" marR="56476" marT="0" marB="0" anchor="ctr">
                    <a:solidFill>
                      <a:srgbClr val="DBE9C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dirty="0"/>
                    </a:p>
                  </a:txBody>
                  <a:tcPr marL="56476" marR="56476" marT="0" marB="0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L="56476" marR="56476" marT="0" marB="0" anchor="ctr"/>
                </a:tc>
                <a:extLst>
                  <a:ext uri="{0D108BD9-81ED-4DB2-BD59-A6C34878D82A}">
                    <a16:rowId xmlns:a16="http://schemas.microsoft.com/office/drawing/2014/main" val="2670369359"/>
                  </a:ext>
                </a:extLst>
              </a:tr>
              <a:tr h="105659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Afternoon 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1:00-3:00 Afternoon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76" marR="56476" marT="0" marB="0" anchor="ctr"/>
                </a:tc>
                <a:tc rowSpan="3"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effectLst/>
                        </a:rPr>
                        <a:t>Course Prep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76" marR="56476" marT="0" marB="0" anchor="ctr"/>
                </a:tc>
                <a:tc rowSpan="2"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effectLst/>
                        </a:rPr>
                        <a:t>Faculty Development Day</a:t>
                      </a:r>
                    </a:p>
                  </a:txBody>
                  <a:tcPr marL="56476" marR="56476" marT="0" marB="0" anchor="ctr">
                    <a:solidFill>
                      <a:srgbClr val="EEF4E8"/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effectLst/>
                        </a:rPr>
                        <a:t>Course Prep </a:t>
                      </a:r>
                    </a:p>
                  </a:txBody>
                  <a:tcPr marL="56476" marR="56476" marT="0" marB="0" anchor="ctr">
                    <a:solidFill>
                      <a:srgbClr val="DBE9CD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effectLst/>
                        </a:rPr>
                        <a:t>Course Prep</a:t>
                      </a:r>
                    </a:p>
                    <a:p>
                      <a:pPr algn="ctr"/>
                      <a:endParaRPr lang="en-US" sz="1000" dirty="0">
                        <a:effectLst/>
                      </a:endParaRPr>
                    </a:p>
                    <a:p>
                      <a:pPr algn="ctr"/>
                      <a:r>
                        <a:rPr lang="en-US" sz="1000" dirty="0">
                          <a:effectLst/>
                        </a:rPr>
                        <a:t> </a:t>
                      </a:r>
                    </a:p>
                    <a:p>
                      <a:pPr algn="ctr"/>
                      <a:r>
                        <a:rPr lang="en-US" sz="1000" dirty="0">
                          <a:effectLst/>
                        </a:rPr>
                        <a:t>A la carte trainings</a:t>
                      </a:r>
                      <a:endParaRPr lang="en-US" sz="1000" dirty="0"/>
                    </a:p>
                  </a:txBody>
                  <a:tcPr marL="56476" marR="56476" marT="0" marB="0" anchor="ctr"/>
                </a:tc>
                <a:tc rowSpan="3">
                  <a:txBody>
                    <a:bodyPr/>
                    <a:lstStyle/>
                    <a:p>
                      <a:pPr algn="ctr"/>
                      <a:endParaRPr lang="en-US" sz="1000" dirty="0">
                        <a:effectLst/>
                      </a:endParaRPr>
                    </a:p>
                    <a:p>
                      <a:pPr algn="ctr"/>
                      <a:r>
                        <a:rPr lang="en-US" sz="1000" dirty="0">
                          <a:effectLst/>
                        </a:rPr>
                        <a:t>Course Prep</a:t>
                      </a:r>
                    </a:p>
                    <a:p>
                      <a:pPr algn="ctr"/>
                      <a:endParaRPr lang="en-US" sz="1000" dirty="0">
                        <a:effectLst/>
                      </a:endParaRPr>
                    </a:p>
                    <a:p>
                      <a:pPr algn="ctr"/>
                      <a:r>
                        <a:rPr lang="en-US" sz="1000" dirty="0">
                          <a:effectLst/>
                        </a:rPr>
                        <a:t> </a:t>
                      </a:r>
                    </a:p>
                    <a:p>
                      <a:pPr algn="ctr"/>
                      <a:r>
                        <a:rPr lang="en-US" sz="1000" dirty="0">
                          <a:effectLst/>
                        </a:rPr>
                        <a:t>A la carte trainings</a:t>
                      </a:r>
                      <a:endParaRPr lang="en-US" sz="1000" dirty="0"/>
                    </a:p>
                    <a:p>
                      <a:pPr algn="ctr"/>
                      <a:endParaRPr lang="en-US" sz="1000" dirty="0"/>
                    </a:p>
                  </a:txBody>
                  <a:tcPr marL="56476" marR="56476" marT="0" marB="0" anchor="ctr"/>
                </a:tc>
                <a:extLst>
                  <a:ext uri="{0D108BD9-81ED-4DB2-BD59-A6C34878D82A}">
                    <a16:rowId xmlns:a16="http://schemas.microsoft.com/office/drawing/2014/main" val="356180363"/>
                  </a:ext>
                </a:extLst>
              </a:tr>
              <a:tr h="0">
                <a:tc rowSpan="2">
                  <a:txBody>
                    <a:bodyPr/>
                    <a:lstStyle/>
                    <a:p>
                      <a:r>
                        <a:rPr lang="en-US" sz="1000" dirty="0">
                          <a:effectLst/>
                        </a:rPr>
                        <a:t>Afternoon 3:00-5:00 Afternoon</a:t>
                      </a:r>
                      <a:endParaRPr lang="en-US" dirty="0"/>
                    </a:p>
                  </a:txBody>
                  <a:tcPr marL="56476" marR="56476" marT="0" marB="0" anchor="ctr"/>
                </a:tc>
                <a:tc vMerge="1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76" marR="56476" marT="0" marB="0" anchor="ctr"/>
                </a:tc>
                <a:tc vMerge="1">
                  <a:txBody>
                    <a:bodyPr/>
                    <a:lstStyle/>
                    <a:p>
                      <a:endParaRPr dirty="0"/>
                    </a:p>
                  </a:txBody>
                  <a:tcPr marL="56476" marR="56476" marT="0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38558978"/>
                  </a:ext>
                </a:extLst>
              </a:tr>
              <a:tr h="10586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effectLst/>
                        </a:rPr>
                        <a:t>Course Prep</a:t>
                      </a:r>
                      <a:endParaRPr lang="en-US" sz="1000" dirty="0"/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dirty="0"/>
                    </a:p>
                  </a:txBody>
                  <a:tcPr marL="56476" marR="56476" marT="0" marB="0" anchor="ctr">
                    <a:solidFill>
                      <a:srgbClr val="DBE9CD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98400404"/>
                  </a:ext>
                </a:extLst>
              </a:tr>
              <a:tr h="63815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5:00-6:00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76" marR="56476" marT="0" marB="0" anchor="ctr"/>
                </a:tc>
                <a:tc row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en-US" sz="1000" dirty="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56476" marR="56476" marT="0" marB="0" anchor="ctr"/>
                </a:tc>
                <a:tc row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en-US" sz="1000" dirty="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56476" marR="5647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US" sz="1000" b="1" dirty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Adjunct Orientation</a:t>
                      </a:r>
                    </a:p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US" sz="1000" dirty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Refreshments + Informational Fair</a:t>
                      </a:r>
                    </a:p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US" sz="1000" dirty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(5:15)</a:t>
                      </a:r>
                    </a:p>
                  </a:txBody>
                  <a:tcPr marL="56476" marR="56476" marT="0" marB="0" anchor="ctr"/>
                </a:tc>
                <a:tc row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en-US" sz="1000" dirty="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56476" marR="56476" marT="0" marB="0" anchor="ctr"/>
                </a:tc>
                <a:tc row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en-US" sz="1000" dirty="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56476" marR="56476" marT="0" marB="0" anchor="ctr"/>
                </a:tc>
                <a:extLst>
                  <a:ext uri="{0D108BD9-81ED-4DB2-BD59-A6C34878D82A}">
                    <a16:rowId xmlns:a16="http://schemas.microsoft.com/office/drawing/2014/main" val="538993682"/>
                  </a:ext>
                </a:extLst>
              </a:tr>
              <a:tr h="47572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6:00-7:00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76" marR="56476" marT="0" marB="0" anchor="ctr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en-US" sz="900" dirty="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56476" marR="56476" marT="0" marB="0" anchor="b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en-US" sz="900" dirty="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56476" marR="5647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US" sz="1000" dirty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Welcome + Opening Session</a:t>
                      </a:r>
                    </a:p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US" sz="1000" dirty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Breakout sessions (6:15)</a:t>
                      </a:r>
                    </a:p>
                  </a:txBody>
                  <a:tcPr marL="56476" marR="56476" marT="0" marB="0" anchor="b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en-US" sz="1000" dirty="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56476" marR="56476" marT="0" marB="0" anchor="b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en-US" sz="90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56476" marR="56476" marT="0" marB="0" anchor="b"/>
                </a:tc>
                <a:extLst>
                  <a:ext uri="{0D108BD9-81ED-4DB2-BD59-A6C34878D82A}">
                    <a16:rowId xmlns:a16="http://schemas.microsoft.com/office/drawing/2014/main" val="3787041252"/>
                  </a:ext>
                </a:extLst>
              </a:tr>
              <a:tr h="45656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7:00-8:00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76" marR="56476" marT="0" marB="0" anchor="ctr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en-US" sz="900" dirty="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56476" marR="56476" marT="0" marB="0" anchor="b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en-US" sz="90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56476" marR="5647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US" sz="1000" dirty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Breakout sessions (7:15)</a:t>
                      </a:r>
                    </a:p>
                  </a:txBody>
                  <a:tcPr marL="56476" marR="56476" marT="0" marB="0" anchor="ctr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en-US" sz="1000" dirty="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56476" marR="56476" marT="0" marB="0" anchor="ctr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en-US" sz="90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56476" marR="56476" marT="0" marB="0" anchor="b"/>
                </a:tc>
                <a:extLst>
                  <a:ext uri="{0D108BD9-81ED-4DB2-BD59-A6C34878D82A}">
                    <a16:rowId xmlns:a16="http://schemas.microsoft.com/office/drawing/2014/main" val="364874726"/>
                  </a:ext>
                </a:extLst>
              </a:tr>
              <a:tr h="45656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8:00-9:00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76" marR="56476" marT="0" marB="0" anchor="ctr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en-US" sz="900" dirty="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56476" marR="56476" marT="0" marB="0" anchor="b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en-US" sz="90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56476" marR="5647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US" sz="1000" dirty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Department Meetings </a:t>
                      </a:r>
                    </a:p>
                  </a:txBody>
                  <a:tcPr marL="56476" marR="56476" marT="0" marB="0" anchor="ctr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en-US" sz="1000" dirty="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56476" marR="56476" marT="0" marB="0" anchor="ctr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en-US" sz="900" dirty="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56476" marR="56476" marT="0" marB="0" anchor="b"/>
                </a:tc>
                <a:extLst>
                  <a:ext uri="{0D108BD9-81ED-4DB2-BD59-A6C34878D82A}">
                    <a16:rowId xmlns:a16="http://schemas.microsoft.com/office/drawing/2014/main" val="33816126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1387841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78D125A79C0644AA6218659264E750E" ma:contentTypeVersion="16" ma:contentTypeDescription="Create a new document." ma:contentTypeScope="" ma:versionID="5d0967c7650563db564eae7ca8232688">
  <xsd:schema xmlns:xsd="http://www.w3.org/2001/XMLSchema" xmlns:xs="http://www.w3.org/2001/XMLSchema" xmlns:p="http://schemas.microsoft.com/office/2006/metadata/properties" xmlns:ns3="5b523810-a015-4dc8-b09b-192e47ca8177" xmlns:ns4="20fdf2f5-7886-4265-8e82-408db2ff0a1f" targetNamespace="http://schemas.microsoft.com/office/2006/metadata/properties" ma:root="true" ma:fieldsID="100988163acfc8707a42bf70ec863ae9" ns3:_="" ns4:_="">
    <xsd:import namespace="5b523810-a015-4dc8-b09b-192e47ca8177"/>
    <xsd:import namespace="20fdf2f5-7886-4265-8e82-408db2ff0a1f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AutoKeyPoints" minOccurs="0"/>
                <xsd:element ref="ns4:MediaServiceKeyPoints" minOccurs="0"/>
                <xsd:element ref="ns4:MediaServiceAutoTags" minOccurs="0"/>
                <xsd:element ref="ns4:MediaServiceGenerationTime" minOccurs="0"/>
                <xsd:element ref="ns4:MediaServiceEventHashCode" minOccurs="0"/>
                <xsd:element ref="ns4:MediaServiceOCR" minOccurs="0"/>
                <xsd:element ref="ns4:MediaServiceDateTaken" minOccurs="0"/>
                <xsd:element ref="ns4:MediaServiceLocation" minOccurs="0"/>
                <xsd:element ref="ns4:MediaLengthInSeconds" minOccurs="0"/>
                <xsd:element ref="ns4:MediaServiceSearchProperties" minOccurs="0"/>
                <xsd:element ref="ns4:_activit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b523810-a015-4dc8-b09b-192e47ca8177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0fdf2f5-7886-4265-8e82-408db2ff0a1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9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_activity" ma:index="23" nillable="true" ma:displayName="_activity" ma:hidden="true" ma:internalName="_activity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20fdf2f5-7886-4265-8e82-408db2ff0a1f" xsi:nil="true"/>
  </documentManagement>
</p:properties>
</file>

<file path=customXml/itemProps1.xml><?xml version="1.0" encoding="utf-8"?>
<ds:datastoreItem xmlns:ds="http://schemas.openxmlformats.org/officeDocument/2006/customXml" ds:itemID="{A6966F8B-8724-4D2E-AFF4-72AA219E954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DE3B57A-E4A2-4098-A362-FDD43BE8DFD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b523810-a015-4dc8-b09b-192e47ca8177"/>
    <ds:schemaRef ds:uri="20fdf2f5-7886-4265-8e82-408db2ff0a1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08D6F104-5D8B-495E-84D8-1900EAA1A5C9}">
  <ds:schemaRefs>
    <ds:schemaRef ds:uri="http://purl.org/dc/terms/"/>
    <ds:schemaRef ds:uri="20fdf2f5-7886-4265-8e82-408db2ff0a1f"/>
    <ds:schemaRef ds:uri="http://schemas.microsoft.com/office/2006/metadata/properties"/>
    <ds:schemaRef ds:uri="http://www.w3.org/XML/1998/namespace"/>
    <ds:schemaRef ds:uri="http://schemas.microsoft.com/office/infopath/2007/PartnerControls"/>
    <ds:schemaRef ds:uri="http://schemas.openxmlformats.org/package/2006/metadata/core-properties"/>
    <ds:schemaRef ds:uri="http://schemas.microsoft.com/office/2006/documentManagement/types"/>
    <ds:schemaRef ds:uri="5b523810-a015-4dc8-b09b-192e47ca8177"/>
    <ds:schemaRef ds:uri="http://purl.org/dc/dcmitype/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9772</TotalTime>
  <Words>113</Words>
  <Application>Microsoft Office PowerPoint</Application>
  <PresentationFormat>Widescreen</PresentationFormat>
  <Paragraphs>50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Trebuchet MS</vt:lpstr>
      <vt:lpstr>Wingdings 3</vt:lpstr>
      <vt:lpstr>Facet</vt:lpstr>
      <vt:lpstr>Custom Design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Steve Turner</dc:creator>
  <cp:lastModifiedBy>Steve Turner</cp:lastModifiedBy>
  <cp:revision>21</cp:revision>
  <cp:lastPrinted>2023-07-13T14:41:24Z</cp:lastPrinted>
  <dcterms:created xsi:type="dcterms:W3CDTF">2021-07-28T17:26:25Z</dcterms:created>
  <dcterms:modified xsi:type="dcterms:W3CDTF">2024-06-10T14:34:40Z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0x010100C78D125A79C0644AA6218659264E750E</vt:lpwstr>
  </property>
</Properties>
</file>