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  <p:sldMasterId id="2147483668" r:id="rId5"/>
  </p:sldMasterIdLst>
  <p:sldIdLst>
    <p:sldId id="256" r:id="rId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E9CD"/>
    <a:srgbClr val="EEF4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7ED837-F45F-4607-9159-905B1788D84D}" v="9" dt="2024-06-04T21:03:25.7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Turner" userId="bab907bb-bada-4912-95ac-3cdc0a89493a" providerId="ADAL" clId="{127ED837-F45F-4607-9159-905B1788D84D}"/>
    <pc:docChg chg="custSel modSld">
      <pc:chgData name="Steve Turner" userId="bab907bb-bada-4912-95ac-3cdc0a89493a" providerId="ADAL" clId="{127ED837-F45F-4607-9159-905B1788D84D}" dt="2024-06-10T14:34:33.021" v="70" actId="6549"/>
      <pc:docMkLst>
        <pc:docMk/>
      </pc:docMkLst>
      <pc:sldChg chg="delSp modSp mod">
        <pc:chgData name="Steve Turner" userId="bab907bb-bada-4912-95ac-3cdc0a89493a" providerId="ADAL" clId="{127ED837-F45F-4607-9159-905B1788D84D}" dt="2024-06-10T14:34:33.021" v="70" actId="6549"/>
        <pc:sldMkLst>
          <pc:docMk/>
          <pc:sldMk cId="411387841" sldId="256"/>
        </pc:sldMkLst>
        <pc:spChg chg="del mod">
          <ac:chgData name="Steve Turner" userId="bab907bb-bada-4912-95ac-3cdc0a89493a" providerId="ADAL" clId="{127ED837-F45F-4607-9159-905B1788D84D}" dt="2024-06-06T13:09:16.424" v="62" actId="478"/>
          <ac:spMkLst>
            <pc:docMk/>
            <pc:sldMk cId="411387841" sldId="256"/>
            <ac:spMk id="2" creationId="{A121CB19-45AD-D1D3-4984-DD3A44FC206B}"/>
          </ac:spMkLst>
        </pc:spChg>
        <pc:graphicFrameChg chg="mod modGraphic">
          <ac:chgData name="Steve Turner" userId="bab907bb-bada-4912-95ac-3cdc0a89493a" providerId="ADAL" clId="{127ED837-F45F-4607-9159-905B1788D84D}" dt="2024-06-10T14:34:33.021" v="70" actId="6549"/>
          <ac:graphicFrameMkLst>
            <pc:docMk/>
            <pc:sldMk cId="411387841" sldId="256"/>
            <ac:graphicFrameMk id="5" creationId="{B3F85607-CD7E-46CB-BE09-32BADA43B9B3}"/>
          </ac:graphicFrameMkLst>
        </pc:graphicFrameChg>
      </pc:sldChg>
    </pc:docChg>
  </pc:docChgLst>
  <pc:docChgLst>
    <pc:chgData name="Steve Turner" userId="bab907bb-bada-4912-95ac-3cdc0a89493a" providerId="ADAL" clId="{888E6321-05FF-4088-9042-B3E6B0F5D234}"/>
    <pc:docChg chg="undo custSel modSld addMainMaster modMainMaster">
      <pc:chgData name="Steve Turner" userId="bab907bb-bada-4912-95ac-3cdc0a89493a" providerId="ADAL" clId="{888E6321-05FF-4088-9042-B3E6B0F5D234}" dt="2024-04-29T16:21:26.308" v="320" actId="122"/>
      <pc:docMkLst>
        <pc:docMk/>
      </pc:docMkLst>
      <pc:sldChg chg="addSp delSp modSp mod">
        <pc:chgData name="Steve Turner" userId="bab907bb-bada-4912-95ac-3cdc0a89493a" providerId="ADAL" clId="{888E6321-05FF-4088-9042-B3E6B0F5D234}" dt="2024-04-29T16:21:26.308" v="320" actId="122"/>
        <pc:sldMkLst>
          <pc:docMk/>
          <pc:sldMk cId="411387841" sldId="256"/>
        </pc:sldMkLst>
        <pc:spChg chg="add mod">
          <ac:chgData name="Steve Turner" userId="bab907bb-bada-4912-95ac-3cdc0a89493a" providerId="ADAL" clId="{888E6321-05FF-4088-9042-B3E6B0F5D234}" dt="2024-04-29T16:21:26.308" v="320" actId="122"/>
          <ac:spMkLst>
            <pc:docMk/>
            <pc:sldMk cId="411387841" sldId="256"/>
            <ac:spMk id="2" creationId="{A121CB19-45AD-D1D3-4984-DD3A44FC206B}"/>
          </ac:spMkLst>
        </pc:spChg>
        <pc:graphicFrameChg chg="del modGraphic">
          <ac:chgData name="Steve Turner" userId="bab907bb-bada-4912-95ac-3cdc0a89493a" providerId="ADAL" clId="{888E6321-05FF-4088-9042-B3E6B0F5D234}" dt="2024-04-25T21:17:21.929" v="281" actId="478"/>
          <ac:graphicFrameMkLst>
            <pc:docMk/>
            <pc:sldMk cId="411387841" sldId="256"/>
            <ac:graphicFrameMk id="2" creationId="{4CAD2DA0-1861-4AD0-B3EF-859978CA88F1}"/>
          </ac:graphicFrameMkLst>
        </pc:graphicFrameChg>
        <pc:graphicFrameChg chg="mod modGraphic">
          <ac:chgData name="Steve Turner" userId="bab907bb-bada-4912-95ac-3cdc0a89493a" providerId="ADAL" clId="{888E6321-05FF-4088-9042-B3E6B0F5D234}" dt="2024-04-25T21:18:06.388" v="305" actId="20577"/>
          <ac:graphicFrameMkLst>
            <pc:docMk/>
            <pc:sldMk cId="411387841" sldId="256"/>
            <ac:graphicFrameMk id="5" creationId="{B3F85607-CD7E-46CB-BE09-32BADA43B9B3}"/>
          </ac:graphicFrameMkLst>
        </pc:graphicFrameChg>
        <pc:graphicFrameChg chg="del modGraphic">
          <ac:chgData name="Steve Turner" userId="bab907bb-bada-4912-95ac-3cdc0a89493a" providerId="ADAL" clId="{888E6321-05FF-4088-9042-B3E6B0F5D234}" dt="2024-04-25T21:17:26.757" v="282" actId="478"/>
          <ac:graphicFrameMkLst>
            <pc:docMk/>
            <pc:sldMk cId="411387841" sldId="256"/>
            <ac:graphicFrameMk id="8" creationId="{F775B804-2C2D-4E8C-911E-FA0D7BDC595F}"/>
          </ac:graphicFrameMkLst>
        </pc:graphicFrameChg>
      </pc:sldChg>
      <pc:sldMasterChg chg="addSp delSp modSp mod">
        <pc:chgData name="Steve Turner" userId="bab907bb-bada-4912-95ac-3cdc0a89493a" providerId="ADAL" clId="{888E6321-05FF-4088-9042-B3E6B0F5D234}" dt="2024-04-29T16:10:59.585" v="314" actId="122"/>
        <pc:sldMasterMkLst>
          <pc:docMk/>
          <pc:sldMasterMk cId="0" sldId="2147483648"/>
        </pc:sldMasterMkLst>
        <pc:spChg chg="del">
          <ac:chgData name="Steve Turner" userId="bab907bb-bada-4912-95ac-3cdc0a89493a" providerId="ADAL" clId="{888E6321-05FF-4088-9042-B3E6B0F5D234}" dt="2024-04-29T16:10:31.902" v="306" actId="478"/>
          <ac:spMkLst>
            <pc:docMk/>
            <pc:sldMasterMk cId="0" sldId="2147483648"/>
            <ac:spMk id="2" creationId="{00000000-0000-0000-0000-000000000000}"/>
          </ac:spMkLst>
        </pc:spChg>
        <pc:spChg chg="del">
          <ac:chgData name="Steve Turner" userId="bab907bb-bada-4912-95ac-3cdc0a89493a" providerId="ADAL" clId="{888E6321-05FF-4088-9042-B3E6B0F5D234}" dt="2024-04-29T16:10:33.410" v="307" actId="478"/>
          <ac:spMkLst>
            <pc:docMk/>
            <pc:sldMasterMk cId="0" sldId="2147483648"/>
            <ac:spMk id="3" creationId="{00000000-0000-0000-0000-000000000000}"/>
          </ac:spMkLst>
        </pc:spChg>
        <pc:spChg chg="del">
          <ac:chgData name="Steve Turner" userId="bab907bb-bada-4912-95ac-3cdc0a89493a" providerId="ADAL" clId="{888E6321-05FF-4088-9042-B3E6B0F5D234}" dt="2024-04-29T16:10:35.871" v="309" actId="478"/>
          <ac:spMkLst>
            <pc:docMk/>
            <pc:sldMasterMk cId="0" sldId="2147483648"/>
            <ac:spMk id="4" creationId="{00000000-0000-0000-0000-000000000000}"/>
          </ac:spMkLst>
        </pc:spChg>
        <pc:spChg chg="del">
          <ac:chgData name="Steve Turner" userId="bab907bb-bada-4912-95ac-3cdc0a89493a" providerId="ADAL" clId="{888E6321-05FF-4088-9042-B3E6B0F5D234}" dt="2024-04-29T16:10:34.946" v="308" actId="478"/>
          <ac:spMkLst>
            <pc:docMk/>
            <pc:sldMasterMk cId="0" sldId="2147483648"/>
            <ac:spMk id="5" creationId="{00000000-0000-0000-0000-000000000000}"/>
          </ac:spMkLst>
        </pc:spChg>
        <pc:spChg chg="del">
          <ac:chgData name="Steve Turner" userId="bab907bb-bada-4912-95ac-3cdc0a89493a" providerId="ADAL" clId="{888E6321-05FF-4088-9042-B3E6B0F5D234}" dt="2024-04-29T16:10:36.657" v="310" actId="478"/>
          <ac:spMkLst>
            <pc:docMk/>
            <pc:sldMasterMk cId="0" sldId="2147483648"/>
            <ac:spMk id="6" creationId="{00000000-0000-0000-0000-000000000000}"/>
          </ac:spMkLst>
        </pc:spChg>
        <pc:spChg chg="add mod">
          <ac:chgData name="Steve Turner" userId="bab907bb-bada-4912-95ac-3cdc0a89493a" providerId="ADAL" clId="{888E6321-05FF-4088-9042-B3E6B0F5D234}" dt="2024-04-29T16:10:59.585" v="314" actId="122"/>
          <ac:spMkLst>
            <pc:docMk/>
            <pc:sldMasterMk cId="0" sldId="2147483648"/>
            <ac:spMk id="8" creationId="{5FB98DF6-3252-B29F-942F-06A3F5A87AA6}"/>
          </ac:spMkLst>
        </pc:spChg>
      </pc:sldMasterChg>
      <pc:sldMasterChg chg="new mod addSldLayout">
        <pc:chgData name="Steve Turner" userId="bab907bb-bada-4912-95ac-3cdc0a89493a" providerId="ADAL" clId="{888E6321-05FF-4088-9042-B3E6B0F5D234}" dt="2024-04-29T16:11:21.249" v="315" actId="6938"/>
        <pc:sldMasterMkLst>
          <pc:docMk/>
          <pc:sldMasterMk cId="3835090633" sldId="2147483668"/>
        </pc:sldMasterMkLst>
        <pc:sldLayoutChg chg="new replId">
          <pc:chgData name="Steve Turner" userId="bab907bb-bada-4912-95ac-3cdc0a89493a" providerId="ADAL" clId="{888E6321-05FF-4088-9042-B3E6B0F5D234}" dt="2024-04-29T16:11:21.249" v="315" actId="6938"/>
          <pc:sldLayoutMkLst>
            <pc:docMk/>
            <pc:sldMasterMk cId="3835090633" sldId="2147483668"/>
            <pc:sldLayoutMk cId="2386687445" sldId="2147483669"/>
          </pc:sldLayoutMkLst>
        </pc:sldLayoutChg>
        <pc:sldLayoutChg chg="new replId">
          <pc:chgData name="Steve Turner" userId="bab907bb-bada-4912-95ac-3cdc0a89493a" providerId="ADAL" clId="{888E6321-05FF-4088-9042-B3E6B0F5D234}" dt="2024-04-29T16:11:21.249" v="315" actId="6938"/>
          <pc:sldLayoutMkLst>
            <pc:docMk/>
            <pc:sldMasterMk cId="3835090633" sldId="2147483668"/>
            <pc:sldLayoutMk cId="699423738" sldId="2147483670"/>
          </pc:sldLayoutMkLst>
        </pc:sldLayoutChg>
        <pc:sldLayoutChg chg="new replId">
          <pc:chgData name="Steve Turner" userId="bab907bb-bada-4912-95ac-3cdc0a89493a" providerId="ADAL" clId="{888E6321-05FF-4088-9042-B3E6B0F5D234}" dt="2024-04-29T16:11:21.249" v="315" actId="6938"/>
          <pc:sldLayoutMkLst>
            <pc:docMk/>
            <pc:sldMasterMk cId="3835090633" sldId="2147483668"/>
            <pc:sldLayoutMk cId="2908361131" sldId="2147483671"/>
          </pc:sldLayoutMkLst>
        </pc:sldLayoutChg>
        <pc:sldLayoutChg chg="new replId">
          <pc:chgData name="Steve Turner" userId="bab907bb-bada-4912-95ac-3cdc0a89493a" providerId="ADAL" clId="{888E6321-05FF-4088-9042-B3E6B0F5D234}" dt="2024-04-29T16:11:21.249" v="315" actId="6938"/>
          <pc:sldLayoutMkLst>
            <pc:docMk/>
            <pc:sldMasterMk cId="3835090633" sldId="2147483668"/>
            <pc:sldLayoutMk cId="2805815224" sldId="2147483672"/>
          </pc:sldLayoutMkLst>
        </pc:sldLayoutChg>
        <pc:sldLayoutChg chg="new replId">
          <pc:chgData name="Steve Turner" userId="bab907bb-bada-4912-95ac-3cdc0a89493a" providerId="ADAL" clId="{888E6321-05FF-4088-9042-B3E6B0F5D234}" dt="2024-04-29T16:11:21.249" v="315" actId="6938"/>
          <pc:sldLayoutMkLst>
            <pc:docMk/>
            <pc:sldMasterMk cId="3835090633" sldId="2147483668"/>
            <pc:sldLayoutMk cId="1493079744" sldId="2147483673"/>
          </pc:sldLayoutMkLst>
        </pc:sldLayoutChg>
        <pc:sldLayoutChg chg="new replId">
          <pc:chgData name="Steve Turner" userId="bab907bb-bada-4912-95ac-3cdc0a89493a" providerId="ADAL" clId="{888E6321-05FF-4088-9042-B3E6B0F5D234}" dt="2024-04-29T16:11:21.249" v="315" actId="6938"/>
          <pc:sldLayoutMkLst>
            <pc:docMk/>
            <pc:sldMasterMk cId="3835090633" sldId="2147483668"/>
            <pc:sldLayoutMk cId="856464524" sldId="2147483674"/>
          </pc:sldLayoutMkLst>
        </pc:sldLayoutChg>
        <pc:sldLayoutChg chg="new replId">
          <pc:chgData name="Steve Turner" userId="bab907bb-bada-4912-95ac-3cdc0a89493a" providerId="ADAL" clId="{888E6321-05FF-4088-9042-B3E6B0F5D234}" dt="2024-04-29T16:11:21.249" v="315" actId="6938"/>
          <pc:sldLayoutMkLst>
            <pc:docMk/>
            <pc:sldMasterMk cId="3835090633" sldId="2147483668"/>
            <pc:sldLayoutMk cId="745362517" sldId="2147483675"/>
          </pc:sldLayoutMkLst>
        </pc:sldLayoutChg>
        <pc:sldLayoutChg chg="new replId">
          <pc:chgData name="Steve Turner" userId="bab907bb-bada-4912-95ac-3cdc0a89493a" providerId="ADAL" clId="{888E6321-05FF-4088-9042-B3E6B0F5D234}" dt="2024-04-29T16:11:21.249" v="315" actId="6938"/>
          <pc:sldLayoutMkLst>
            <pc:docMk/>
            <pc:sldMasterMk cId="3835090633" sldId="2147483668"/>
            <pc:sldLayoutMk cId="3010010333" sldId="2147483676"/>
          </pc:sldLayoutMkLst>
        </pc:sldLayoutChg>
        <pc:sldLayoutChg chg="new replId">
          <pc:chgData name="Steve Turner" userId="bab907bb-bada-4912-95ac-3cdc0a89493a" providerId="ADAL" clId="{888E6321-05FF-4088-9042-B3E6B0F5D234}" dt="2024-04-29T16:11:21.249" v="315" actId="6938"/>
          <pc:sldLayoutMkLst>
            <pc:docMk/>
            <pc:sldMasterMk cId="3835090633" sldId="2147483668"/>
            <pc:sldLayoutMk cId="30345159" sldId="2147483677"/>
          </pc:sldLayoutMkLst>
        </pc:sldLayoutChg>
        <pc:sldLayoutChg chg="new replId">
          <pc:chgData name="Steve Turner" userId="bab907bb-bada-4912-95ac-3cdc0a89493a" providerId="ADAL" clId="{888E6321-05FF-4088-9042-B3E6B0F5D234}" dt="2024-04-29T16:11:21.249" v="315" actId="6938"/>
          <pc:sldLayoutMkLst>
            <pc:docMk/>
            <pc:sldMasterMk cId="3835090633" sldId="2147483668"/>
            <pc:sldLayoutMk cId="187816669" sldId="2147483678"/>
          </pc:sldLayoutMkLst>
        </pc:sldLayoutChg>
        <pc:sldLayoutChg chg="new replId">
          <pc:chgData name="Steve Turner" userId="bab907bb-bada-4912-95ac-3cdc0a89493a" providerId="ADAL" clId="{888E6321-05FF-4088-9042-B3E6B0F5D234}" dt="2024-04-29T16:11:21.249" v="315" actId="6938"/>
          <pc:sldLayoutMkLst>
            <pc:docMk/>
            <pc:sldMasterMk cId="3835090633" sldId="2147483668"/>
            <pc:sldLayoutMk cId="1203563350" sldId="214748367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55C6B4A9-1611-4792-9094-5F34BCA07E0B}" type="datetimeFigureOut">
              <a:rPr lang="en-US" dirty="0"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  <a:prstGeom prst="rect">
            <a:avLst/>
          </a:prstGeo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3A41F-5739-EF71-D227-0C60656F42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73E2A6-97CA-000C-4610-117CB61D46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C682B8-B790-A412-8355-15D8F8C49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D9D5-7EB1-4DD2-8CA7-47259539D438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3879C9-77E7-E17F-86EA-5495D7F64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A5D1D3-8AF7-7959-3519-E2A03692B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CAD7-BA21-4DB8-8492-478441EFA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6874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45B5A-8003-8C1E-F20B-37E880AE9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077F8-4A59-05F1-ECF7-37E975AFC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AEA1F8-A1F5-62D8-2545-6466D0F23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D9D5-7EB1-4DD2-8CA7-47259539D438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28162-0E0E-6793-AEA5-CF8D95895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42A35-E85C-4ED8-A0E2-F4760AFC6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CAD7-BA21-4DB8-8492-478441EFA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4237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F2216-D0D4-B1E0-F91F-17DF05A47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073A68-A430-B083-A324-80F3BFF6F3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BDA51D-B5C8-5FA4-F080-EB05D4D30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D9D5-7EB1-4DD2-8CA7-47259539D438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06A7E2-8664-F2D9-DE69-E19D6509A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248B86-4576-6E90-F9D0-18EFB80AA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CAD7-BA21-4DB8-8492-478441EFA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361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E2377-0DDF-DD99-16D1-78F7DCB02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CC25F-0EC3-B6F4-3D87-E9A213C035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C110A2-D48F-AF54-40A3-01725BD890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52659E-C142-2F8B-4D1E-7835840CC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D9D5-7EB1-4DD2-8CA7-47259539D438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9809AB-D150-4DF2-9FB7-6B5703DFB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2128F8-09DE-738C-0B89-DD06D1AA0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CAD7-BA21-4DB8-8492-478441EFA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8152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538E2-C48B-2D91-DEEF-513F60A48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D9EA74-F705-CC41-3D18-867A41ED05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EA142A-BCB3-F6E6-4104-489EE9B90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31FE78-349A-53D4-9177-AEEFDFA2C6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B80244-294B-5D44-1401-C6EB344E23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5DC8A1-9E5B-93A7-9E5E-7E748DA59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D9D5-7EB1-4DD2-8CA7-47259539D438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1DEB26-B4E5-7B0D-6B75-58AB1A10D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5681DE-9B45-3B34-88BC-2FA4EC0ED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CAD7-BA21-4DB8-8492-478441EFA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0797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24284-C185-54B9-1C0F-61D91FBC8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C69B75-9A03-F8CD-A752-D56AF2F20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D9D5-7EB1-4DD2-8CA7-47259539D438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5F7501-B520-9762-64C5-468E10E61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79EF54-78BA-B1EF-2142-8234A55D7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CAD7-BA21-4DB8-8492-478441EFA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4645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42144D-48B6-4045-CA68-6FBAEF142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D9D5-7EB1-4DD2-8CA7-47259539D438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7B2193-5BBC-86D4-87E2-B271E5518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9DE8D2-2745-FF9D-E39F-24C49B4AC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CAD7-BA21-4DB8-8492-478441EFA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3625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ADD8D-9B75-058C-E034-B840E0756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0F390-906D-4802-BA44-A1AD052281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5A56FC-6D43-00EA-75C5-25CF3619E0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290012-0A88-D4F4-4BC1-47B6B6F6D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D9D5-7EB1-4DD2-8CA7-47259539D438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F85BC0-C17A-5181-CDE7-B6EA78C8E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484FD1-B12D-E664-A9DC-520CF7D12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CAD7-BA21-4DB8-8492-478441EFA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0103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8BF26-CDD8-7041-6458-18E1396E1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1F3B7D-2D1E-AA64-AB9C-C3B9C7AF5C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5E78CE-A553-467C-F0F2-364D2810AC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0758E9-A932-8938-22E9-355991EA1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D9D5-7EB1-4DD2-8CA7-47259539D438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BD7C19-92CC-5056-F00A-4433A804C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2C1E3E-DCF7-28D4-2D6C-EF7F820CF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CAD7-BA21-4DB8-8492-478441EFA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51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23CE5-00EB-21F3-28B9-EC634664B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5FC05F-A95B-D009-5AF9-6E679EB033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89D12-AE9E-0400-2278-DC136F908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D9D5-7EB1-4DD2-8CA7-47259539D438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12A46E-F462-0D10-3881-44000E555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9ED0E0-5620-EFE8-9CF2-6A4C0B551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CAD7-BA21-4DB8-8492-478441EFA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66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D5890B-BF0E-FDEA-B756-266A33DE9E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F7514B-C32F-BD89-1DA0-C6506A167A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7861FD-7A08-69F3-959D-D00853FE2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6D9D5-7EB1-4DD2-8CA7-47259539D438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FD6E2-6DC6-AAFD-A25F-ACDC258A8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186102-3F2F-6193-FC37-34FBB6FE7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CAD7-BA21-4DB8-8492-478441EFA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563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EB712588-04B1-427B-82EE-E8DB90309F08}" type="datetimeFigureOut">
              <a:rPr lang="en-US" dirty="0"/>
              <a:t>6/10/2024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6/10/2024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6/10/2024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6/10/2024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42A54C80-263E-416B-A8E0-580EDEADCBDC}" type="datetimeFigureOut">
              <a:rPr lang="en-US" dirty="0"/>
              <a:t>6/10/2024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dirty="0"/>
              <a:pPr/>
              <a:t>6/10/2024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8" name="Subtitle 2">
            <a:extLst>
              <a:ext uri="{FF2B5EF4-FFF2-40B4-BE49-F238E27FC236}">
                <a16:creationId xmlns:a16="http://schemas.microsoft.com/office/drawing/2014/main" id="{5FB98DF6-3252-B29F-942F-06A3F5A87AA6}"/>
              </a:ext>
            </a:extLst>
          </p:cNvPr>
          <p:cNvSpPr>
            <a:spLocks noGrp="1"/>
          </p:cNvSpPr>
          <p:nvPr userDrawn="1"/>
        </p:nvSpPr>
        <p:spPr>
          <a:xfrm rot="19741827">
            <a:off x="2212532" y="2470969"/>
            <a:ext cx="7766936" cy="191606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1200" dirty="0"/>
              <a:t>DRAFT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2ED955-87F3-08D4-5C65-9BD204D02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6FB50-2295-B532-C0DD-4DB9FC2E00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85DA98-95F9-082F-9D8F-192FE1EF5F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6D9D5-7EB1-4DD2-8CA7-47259539D438}" type="datetimeFigureOut">
              <a:rPr lang="en-US" smtClean="0"/>
              <a:t>6/10/2024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11AA41-9B41-3E0D-690E-A3C7754507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8128C-B4A0-CFF4-5B23-6B949CBAC2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CCAD7-BA21-4DB8-8492-478441EFA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090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26CDDCA-B03E-4E4D-B326-7C48FE2182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1237" y="276840"/>
            <a:ext cx="7032406" cy="6249797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3F85607-CD7E-46CB-BE09-32BADA43B9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717312"/>
              </p:ext>
            </p:extLst>
          </p:nvPr>
        </p:nvGraphicFramePr>
        <p:xfrm>
          <a:off x="1124125" y="156227"/>
          <a:ext cx="9689284" cy="65407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1756">
                  <a:extLst>
                    <a:ext uri="{9D8B030D-6E8A-4147-A177-3AD203B41FA5}">
                      <a16:colId xmlns:a16="http://schemas.microsoft.com/office/drawing/2014/main" val="404324828"/>
                    </a:ext>
                  </a:extLst>
                </a:gridCol>
                <a:gridCol w="1424230">
                  <a:extLst>
                    <a:ext uri="{9D8B030D-6E8A-4147-A177-3AD203B41FA5}">
                      <a16:colId xmlns:a16="http://schemas.microsoft.com/office/drawing/2014/main" val="639741219"/>
                    </a:ext>
                  </a:extLst>
                </a:gridCol>
                <a:gridCol w="1655368">
                  <a:extLst>
                    <a:ext uri="{9D8B030D-6E8A-4147-A177-3AD203B41FA5}">
                      <a16:colId xmlns:a16="http://schemas.microsoft.com/office/drawing/2014/main" val="4032658791"/>
                    </a:ext>
                  </a:extLst>
                </a:gridCol>
                <a:gridCol w="2020275">
                  <a:extLst>
                    <a:ext uri="{9D8B030D-6E8A-4147-A177-3AD203B41FA5}">
                      <a16:colId xmlns:a16="http://schemas.microsoft.com/office/drawing/2014/main" val="3752716628"/>
                    </a:ext>
                  </a:extLst>
                </a:gridCol>
                <a:gridCol w="1773115">
                  <a:extLst>
                    <a:ext uri="{9D8B030D-6E8A-4147-A177-3AD203B41FA5}">
                      <a16:colId xmlns:a16="http://schemas.microsoft.com/office/drawing/2014/main" val="2623521253"/>
                    </a:ext>
                  </a:extLst>
                </a:gridCol>
                <a:gridCol w="1684540">
                  <a:extLst>
                    <a:ext uri="{9D8B030D-6E8A-4147-A177-3AD203B41FA5}">
                      <a16:colId xmlns:a16="http://schemas.microsoft.com/office/drawing/2014/main" val="2410136040"/>
                    </a:ext>
                  </a:extLst>
                </a:gridCol>
              </a:tblGrid>
              <a:tr h="289526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2024FA </a:t>
                      </a:r>
                      <a:r>
                        <a:rPr lang="en-US" sz="1200" dirty="0">
                          <a:effectLst/>
                        </a:rPr>
                        <a:t>Welcome Back Week Schedule (August 12-16)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6" marR="56476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480270"/>
                  </a:ext>
                </a:extLst>
              </a:tr>
              <a:tr h="2338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Time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6" marR="564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Monday </a:t>
                      </a:r>
                    </a:p>
                  </a:txBody>
                  <a:tcPr marL="56476" marR="56476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Tuesday</a:t>
                      </a:r>
                      <a:endParaRPr lang="en-US" sz="1000" dirty="0"/>
                    </a:p>
                  </a:txBody>
                  <a:tcPr marL="56476" marR="564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Wednesday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6" marR="56476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Thursday</a:t>
                      </a:r>
                      <a:endParaRPr lang="en-US" sz="1000"/>
                    </a:p>
                  </a:txBody>
                  <a:tcPr marL="56476" marR="56476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Friday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6" marR="56476" marT="0" marB="0" anchor="b"/>
                </a:tc>
                <a:extLst>
                  <a:ext uri="{0D108BD9-81ED-4DB2-BD59-A6C34878D82A}">
                    <a16:rowId xmlns:a16="http://schemas.microsoft.com/office/drawing/2014/main" val="2836692052"/>
                  </a:ext>
                </a:extLst>
              </a:tr>
              <a:tr h="7955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Morning 8:00-10:00 Morning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6" marR="56476" marT="0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 All Employee Meeting</a:t>
                      </a:r>
                      <a:r>
                        <a:rPr lang="en-US" sz="10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+ Celebration of Excellence</a:t>
                      </a: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6" marR="56476" marT="0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Faculty Development Day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6476" marR="56476" marT="0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effectLst/>
                        </a:rPr>
                        <a:t>Division/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effectLst/>
                        </a:rPr>
                        <a:t>Department Meetings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6" marR="56476" marT="0" marB="0" anchor="ctr">
                    <a:solidFill>
                      <a:srgbClr val="EEF4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Course Prep</a:t>
                      </a:r>
                    </a:p>
                    <a:p>
                      <a:pPr algn="ctr"/>
                      <a:endParaRPr lang="en-US" sz="1000" dirty="0">
                        <a:effectLst/>
                      </a:endParaRPr>
                    </a:p>
                    <a:p>
                      <a:pPr algn="ctr"/>
                      <a:r>
                        <a:rPr lang="en-US" sz="1000" dirty="0">
                          <a:effectLst/>
                        </a:rPr>
                        <a:t>A la carte trainings</a:t>
                      </a:r>
                      <a:endParaRPr lang="en-US" sz="1000" dirty="0"/>
                    </a:p>
                  </a:txBody>
                  <a:tcPr marL="56476" marR="56476" marT="0" marB="0" anchor="ctr">
                    <a:solidFill>
                      <a:srgbClr val="DBE9C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Course Prep</a:t>
                      </a:r>
                    </a:p>
                    <a:p>
                      <a:pPr algn="ctr"/>
                      <a:endParaRPr lang="en-US" sz="1000" dirty="0">
                        <a:effectLst/>
                      </a:endParaRPr>
                    </a:p>
                    <a:p>
                      <a:pPr algn="ctr"/>
                      <a:r>
                        <a:rPr lang="en-US" sz="1000" dirty="0">
                          <a:effectLst/>
                        </a:rPr>
                        <a:t>A la carte trainings</a:t>
                      </a:r>
                      <a:endParaRPr lang="en-US" sz="1000" dirty="0"/>
                    </a:p>
                  </a:txBody>
                  <a:tcPr marL="56476" marR="56476" marT="0" marB="0" anchor="ctr">
                    <a:solidFill>
                      <a:srgbClr val="DBE9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52515"/>
                  </a:ext>
                </a:extLst>
              </a:tr>
              <a:tr h="6415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Morning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10:00-12:00 Morning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6" marR="56476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56476" marR="56476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6" marR="56476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1160567"/>
                  </a:ext>
                </a:extLst>
              </a:tr>
              <a:tr h="4101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12:00-1:00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6" marR="56476" marT="0" marB="0"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Lunch Provided</a:t>
                      </a:r>
                    </a:p>
                  </a:txBody>
                  <a:tcPr marL="56476" marR="56476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56476" marR="56476" marT="0" marB="0" anchor="b"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Lunch on Your Own</a:t>
                      </a:r>
                    </a:p>
                  </a:txBody>
                  <a:tcPr marL="56476" marR="56476" marT="0" marB="0" anchor="ctr">
                    <a:solidFill>
                      <a:srgbClr val="DBE9C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56476" marR="56476" marT="0" marB="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L="56476" marR="56476" marT="0" marB="0" anchor="ctr"/>
                </a:tc>
                <a:extLst>
                  <a:ext uri="{0D108BD9-81ED-4DB2-BD59-A6C34878D82A}">
                    <a16:rowId xmlns:a16="http://schemas.microsoft.com/office/drawing/2014/main" val="2670369359"/>
                  </a:ext>
                </a:extLst>
              </a:tr>
              <a:tr h="10565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Afternoon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1:00-3:00 Afternoon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6" marR="56476" marT="0" marB="0"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effectLst/>
                        </a:rPr>
                        <a:t>Course Prep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6" marR="56476" marT="0" marB="0" anchor="ctr"/>
                </a:tc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effectLst/>
                        </a:rPr>
                        <a:t>Faculty Development Day</a:t>
                      </a:r>
                    </a:p>
                  </a:txBody>
                  <a:tcPr marL="56476" marR="56476" marT="0" marB="0" anchor="ctr">
                    <a:solidFill>
                      <a:srgbClr val="EEF4E8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effectLst/>
                        </a:rPr>
                        <a:t>Course Prep </a:t>
                      </a:r>
                    </a:p>
                  </a:txBody>
                  <a:tcPr marL="56476" marR="56476" marT="0" marB="0" anchor="ctr">
                    <a:solidFill>
                      <a:srgbClr val="DBE9CD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Course Prep</a:t>
                      </a:r>
                    </a:p>
                    <a:p>
                      <a:pPr algn="ctr"/>
                      <a:endParaRPr lang="en-US" sz="1000" dirty="0">
                        <a:effectLst/>
                      </a:endParaRPr>
                    </a:p>
                    <a:p>
                      <a:pPr algn="ctr"/>
                      <a:r>
                        <a:rPr lang="en-US" sz="1000" dirty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1000" dirty="0">
                          <a:effectLst/>
                        </a:rPr>
                        <a:t>A la carte trainings</a:t>
                      </a:r>
                      <a:endParaRPr lang="en-US" sz="1000" dirty="0"/>
                    </a:p>
                  </a:txBody>
                  <a:tcPr marL="56476" marR="56476" marT="0" marB="0" anchor="ctr"/>
                </a:tc>
                <a:tc rowSpan="3">
                  <a:txBody>
                    <a:bodyPr/>
                    <a:lstStyle/>
                    <a:p>
                      <a:pPr algn="ctr"/>
                      <a:endParaRPr lang="en-US" sz="1000" dirty="0">
                        <a:effectLst/>
                      </a:endParaRPr>
                    </a:p>
                    <a:p>
                      <a:pPr algn="ctr"/>
                      <a:r>
                        <a:rPr lang="en-US" sz="1000" dirty="0">
                          <a:effectLst/>
                        </a:rPr>
                        <a:t>Course Prep</a:t>
                      </a:r>
                    </a:p>
                    <a:p>
                      <a:pPr algn="ctr"/>
                      <a:endParaRPr lang="en-US" sz="1000" dirty="0">
                        <a:effectLst/>
                      </a:endParaRPr>
                    </a:p>
                    <a:p>
                      <a:pPr algn="ctr"/>
                      <a:r>
                        <a:rPr lang="en-US" sz="1000" dirty="0">
                          <a:effectLst/>
                        </a:rPr>
                        <a:t> </a:t>
                      </a:r>
                    </a:p>
                    <a:p>
                      <a:pPr algn="ctr"/>
                      <a:r>
                        <a:rPr lang="en-US" sz="1000" dirty="0">
                          <a:effectLst/>
                        </a:rPr>
                        <a:t>A la carte trainings</a:t>
                      </a:r>
                      <a:endParaRPr lang="en-US" sz="1000" dirty="0"/>
                    </a:p>
                    <a:p>
                      <a:pPr algn="ctr"/>
                      <a:endParaRPr lang="en-US" sz="1000" dirty="0"/>
                    </a:p>
                  </a:txBody>
                  <a:tcPr marL="56476" marR="56476" marT="0" marB="0" anchor="ctr"/>
                </a:tc>
                <a:extLst>
                  <a:ext uri="{0D108BD9-81ED-4DB2-BD59-A6C34878D82A}">
                    <a16:rowId xmlns:a16="http://schemas.microsoft.com/office/drawing/2014/main" val="35618036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Afternoon 3:00-5:00 Afternoon</a:t>
                      </a:r>
                      <a:endParaRPr lang="en-US" dirty="0"/>
                    </a:p>
                  </a:txBody>
                  <a:tcPr marL="56476" marR="56476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6" marR="56476" marT="0" marB="0" anchor="ctr"/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56476" marR="56476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8558978"/>
                  </a:ext>
                </a:extLst>
              </a:tr>
              <a:tr h="10586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effectLst/>
                        </a:rPr>
                        <a:t>Course Prep</a:t>
                      </a:r>
                      <a:endParaRPr lang="en-US" sz="1000" dirty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/>
                    </a:p>
                  </a:txBody>
                  <a:tcPr marL="56476" marR="56476" marT="0" marB="0" anchor="ctr">
                    <a:solidFill>
                      <a:srgbClr val="DBE9C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400404"/>
                  </a:ext>
                </a:extLst>
              </a:tr>
              <a:tr h="6381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5:00-6:00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6" marR="56476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10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6476" marR="56476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10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6476" marR="5647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b="1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Adjunct Orientation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Refreshments + Informational Fair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(5:15)</a:t>
                      </a:r>
                    </a:p>
                  </a:txBody>
                  <a:tcPr marL="56476" marR="56476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10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6476" marR="56476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10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6476" marR="56476" marT="0" marB="0" anchor="ctr"/>
                </a:tc>
                <a:extLst>
                  <a:ext uri="{0D108BD9-81ED-4DB2-BD59-A6C34878D82A}">
                    <a16:rowId xmlns:a16="http://schemas.microsoft.com/office/drawing/2014/main" val="538993682"/>
                  </a:ext>
                </a:extLst>
              </a:tr>
              <a:tr h="47572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6:00-7:00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6" marR="56476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9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6476" marR="56476" marT="0" marB="0" anchor="b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9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6476" marR="5647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Welcome + Opening Session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Breakout sessions (6:15)</a:t>
                      </a:r>
                    </a:p>
                  </a:txBody>
                  <a:tcPr marL="56476" marR="56476" marT="0" marB="0" anchor="b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10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6476" marR="56476" marT="0" marB="0" anchor="b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6476" marR="56476" marT="0" marB="0" anchor="b"/>
                </a:tc>
                <a:extLst>
                  <a:ext uri="{0D108BD9-81ED-4DB2-BD59-A6C34878D82A}">
                    <a16:rowId xmlns:a16="http://schemas.microsoft.com/office/drawing/2014/main" val="3787041252"/>
                  </a:ext>
                </a:extLst>
              </a:tr>
              <a:tr h="4565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7:00-8:00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6" marR="56476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9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6476" marR="56476" marT="0" marB="0" anchor="b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6476" marR="5647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Breakout sessions (7:15)</a:t>
                      </a:r>
                    </a:p>
                  </a:txBody>
                  <a:tcPr marL="56476" marR="56476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10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6476" marR="56476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6476" marR="56476" marT="0" marB="0" anchor="b"/>
                </a:tc>
                <a:extLst>
                  <a:ext uri="{0D108BD9-81ED-4DB2-BD59-A6C34878D82A}">
                    <a16:rowId xmlns:a16="http://schemas.microsoft.com/office/drawing/2014/main" val="364874726"/>
                  </a:ext>
                </a:extLst>
              </a:tr>
              <a:tr h="4565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8:00-9:00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476" marR="56476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9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6476" marR="56476" marT="0" marB="0" anchor="b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9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6476" marR="5647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en-US" sz="10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Department Meetings </a:t>
                      </a:r>
                    </a:p>
                  </a:txBody>
                  <a:tcPr marL="56476" marR="56476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10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6476" marR="56476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n-US" sz="9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56476" marR="56476" marT="0" marB="0" anchor="b"/>
                </a:tc>
                <a:extLst>
                  <a:ext uri="{0D108BD9-81ED-4DB2-BD59-A6C34878D82A}">
                    <a16:rowId xmlns:a16="http://schemas.microsoft.com/office/drawing/2014/main" val="3381612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38784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8D125A79C0644AA6218659264E750E" ma:contentTypeVersion="16" ma:contentTypeDescription="Create a new document." ma:contentTypeScope="" ma:versionID="5d0967c7650563db564eae7ca8232688">
  <xsd:schema xmlns:xsd="http://www.w3.org/2001/XMLSchema" xmlns:xs="http://www.w3.org/2001/XMLSchema" xmlns:p="http://schemas.microsoft.com/office/2006/metadata/properties" xmlns:ns3="5b523810-a015-4dc8-b09b-192e47ca8177" xmlns:ns4="20fdf2f5-7886-4265-8e82-408db2ff0a1f" targetNamespace="http://schemas.microsoft.com/office/2006/metadata/properties" ma:root="true" ma:fieldsID="100988163acfc8707a42bf70ec863ae9" ns3:_="" ns4:_="">
    <xsd:import namespace="5b523810-a015-4dc8-b09b-192e47ca8177"/>
    <xsd:import namespace="20fdf2f5-7886-4265-8e82-408db2ff0a1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LengthInSeconds" minOccurs="0"/>
                <xsd:element ref="ns4:MediaServiceSearchProperties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523810-a015-4dc8-b09b-192e47ca817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fdf2f5-7886-4265-8e82-408db2ff0a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0fdf2f5-7886-4265-8e82-408db2ff0a1f" xsi:nil="true"/>
  </documentManagement>
</p:properties>
</file>

<file path=customXml/itemProps1.xml><?xml version="1.0" encoding="utf-8"?>
<ds:datastoreItem xmlns:ds="http://schemas.openxmlformats.org/officeDocument/2006/customXml" ds:itemID="{A6966F8B-8724-4D2E-AFF4-72AA219E954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DE3B57A-E4A2-4098-A362-FDD43BE8DF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523810-a015-4dc8-b09b-192e47ca8177"/>
    <ds:schemaRef ds:uri="20fdf2f5-7886-4265-8e82-408db2ff0a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8D6F104-5D8B-495E-84D8-1900EAA1A5C9}">
  <ds:schemaRefs>
    <ds:schemaRef ds:uri="http://purl.org/dc/terms/"/>
    <ds:schemaRef ds:uri="20fdf2f5-7886-4265-8e82-408db2ff0a1f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5b523810-a015-4dc8-b09b-192e47ca8177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9772</TotalTime>
  <Words>113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Trebuchet MS</vt:lpstr>
      <vt:lpstr>Wingdings 3</vt:lpstr>
      <vt:lpstr>Facet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Turner</dc:creator>
  <cp:lastModifiedBy>Steve Turner</cp:lastModifiedBy>
  <cp:revision>21</cp:revision>
  <cp:lastPrinted>2023-07-13T14:41:24Z</cp:lastPrinted>
  <dcterms:created xsi:type="dcterms:W3CDTF">2021-07-28T17:26:25Z</dcterms:created>
  <dcterms:modified xsi:type="dcterms:W3CDTF">2024-06-10T14:34:40Z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0x010100C78D125A79C0644AA6218659264E750E</vt:lpwstr>
  </property>
</Properties>
</file>